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49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B02F708-559F-4EBD-971D-3BBCA26C7DDC}" type="datetimeFigureOut">
              <a:rPr lang="en-US" smtClean="0"/>
              <a:pPr/>
              <a:t>4/22/2011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4B6579-04F3-401C-B38C-9D8D4EAA6C5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02F708-559F-4EBD-971D-3BBCA26C7DDC}" type="datetimeFigureOut">
              <a:rPr lang="en-US" smtClean="0"/>
              <a:pPr/>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4B6579-04F3-401C-B38C-9D8D4EAA6C5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B02F708-559F-4EBD-971D-3BBCA26C7DDC}" type="datetimeFigureOut">
              <a:rPr lang="en-US" smtClean="0"/>
              <a:pPr/>
              <a:t>4/22/2011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4B6579-04F3-401C-B38C-9D8D4EAA6C5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B02F708-559F-4EBD-971D-3BBCA26C7DDC}" type="datetimeFigureOut">
              <a:rPr lang="en-US" smtClean="0"/>
              <a:pPr/>
              <a:t>4/22/2011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4B6579-04F3-401C-B38C-9D8D4EAA6C52}"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B02F708-559F-4EBD-971D-3BBCA26C7DDC}" type="datetimeFigureOut">
              <a:rPr lang="en-US" smtClean="0"/>
              <a:pPr/>
              <a:t>4/22/2011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04B6579-04F3-401C-B38C-9D8D4EAA6C52}"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BB02F708-559F-4EBD-971D-3BBCA26C7DDC}" type="datetimeFigureOut">
              <a:rPr lang="en-US" smtClean="0"/>
              <a:pPr/>
              <a:t>4/22/2011</a:t>
            </a:fld>
            <a:endParaRPr lang="en-US"/>
          </a:p>
        </p:txBody>
      </p:sp>
      <p:sp>
        <p:nvSpPr>
          <p:cNvPr id="10" name="Slide Number Placeholder 9"/>
          <p:cNvSpPr>
            <a:spLocks noGrp="1"/>
          </p:cNvSpPr>
          <p:nvPr>
            <p:ph type="sldNum" sz="quarter" idx="16"/>
          </p:nvPr>
        </p:nvSpPr>
        <p:spPr/>
        <p:txBody>
          <a:bodyPr rtlCol="0"/>
          <a:lstStyle/>
          <a:p>
            <a:fld id="{F04B6579-04F3-401C-B38C-9D8D4EAA6C52}"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B02F708-559F-4EBD-971D-3BBCA26C7DDC}" type="datetimeFigureOut">
              <a:rPr lang="en-US" smtClean="0"/>
              <a:pPr/>
              <a:t>4/22/2011</a:t>
            </a:fld>
            <a:endParaRPr lang="en-US"/>
          </a:p>
        </p:txBody>
      </p:sp>
      <p:sp>
        <p:nvSpPr>
          <p:cNvPr id="12" name="Slide Number Placeholder 11"/>
          <p:cNvSpPr>
            <a:spLocks noGrp="1"/>
          </p:cNvSpPr>
          <p:nvPr>
            <p:ph type="sldNum" sz="quarter" idx="16"/>
          </p:nvPr>
        </p:nvSpPr>
        <p:spPr/>
        <p:txBody>
          <a:bodyPr rtlCol="0"/>
          <a:lstStyle/>
          <a:p>
            <a:fld id="{F04B6579-04F3-401C-B38C-9D8D4EAA6C52}"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B02F708-559F-4EBD-971D-3BBCA26C7DDC}" type="datetimeFigureOut">
              <a:rPr lang="en-US" smtClean="0"/>
              <a:pPr/>
              <a:t>4/22/2011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4B6579-04F3-401C-B38C-9D8D4EAA6C5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02F708-559F-4EBD-971D-3BBCA26C7DDC}" type="datetimeFigureOut">
              <a:rPr lang="en-US" smtClean="0"/>
              <a:pPr/>
              <a:t>4/22/2011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4B6579-04F3-401C-B38C-9D8D4EAA6C5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B02F708-559F-4EBD-971D-3BBCA26C7DDC}" type="datetimeFigureOut">
              <a:rPr lang="en-US" smtClean="0"/>
              <a:pPr/>
              <a:t>4/22/2011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4B6579-04F3-401C-B38C-9D8D4EAA6C52}"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B02F708-559F-4EBD-971D-3BBCA26C7DDC}" type="datetimeFigureOut">
              <a:rPr lang="en-US" smtClean="0"/>
              <a:pPr/>
              <a:t>4/22/2011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F04B6579-04F3-401C-B38C-9D8D4EAA6C52}"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B02F708-559F-4EBD-971D-3BBCA26C7DDC}" type="datetimeFigureOut">
              <a:rPr lang="en-US" smtClean="0"/>
              <a:pPr/>
              <a:t>4/22/2011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04B6579-04F3-401C-B38C-9D8D4EAA6C5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67000" y="5943600"/>
            <a:ext cx="6172200" cy="830997"/>
          </a:xfrm>
          <a:prstGeom prst="rect">
            <a:avLst/>
          </a:prstGeom>
          <a:noFill/>
        </p:spPr>
        <p:txBody>
          <a:bodyPr wrap="square" rtlCol="0">
            <a:spAutoFit/>
          </a:bodyPr>
          <a:lstStyle/>
          <a:p>
            <a:pPr algn="ctr"/>
            <a:r>
              <a:rPr lang="en-US" sz="4800" dirty="0" err="1" smtClean="0"/>
              <a:t>Bellringer</a:t>
            </a:r>
            <a:endParaRPr lang="en-US" sz="4800" dirty="0"/>
          </a:p>
        </p:txBody>
      </p:sp>
      <p:sp>
        <p:nvSpPr>
          <p:cNvPr id="5" name="TextBox 4"/>
          <p:cNvSpPr txBox="1"/>
          <p:nvPr/>
        </p:nvSpPr>
        <p:spPr>
          <a:xfrm>
            <a:off x="0" y="6172200"/>
            <a:ext cx="2209800" cy="523220"/>
          </a:xfrm>
          <a:prstGeom prst="rect">
            <a:avLst/>
          </a:prstGeom>
          <a:noFill/>
        </p:spPr>
        <p:txBody>
          <a:bodyPr wrap="square" rtlCol="0">
            <a:spAutoFit/>
          </a:bodyPr>
          <a:lstStyle/>
          <a:p>
            <a:pPr algn="ctr"/>
            <a:r>
              <a:rPr lang="en-US" sz="2800" smtClean="0"/>
              <a:t>4/22/2011</a:t>
            </a:r>
            <a:endParaRPr lang="en-US" sz="2800" dirty="0"/>
          </a:p>
        </p:txBody>
      </p:sp>
      <p:sp>
        <p:nvSpPr>
          <p:cNvPr id="7" name="TextBox 6"/>
          <p:cNvSpPr txBox="1"/>
          <p:nvPr/>
        </p:nvSpPr>
        <p:spPr>
          <a:xfrm>
            <a:off x="457200" y="533400"/>
            <a:ext cx="5334000"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2400" dirty="0" smtClean="0">
                <a:solidFill>
                  <a:schemeClr val="bg1"/>
                </a:solidFill>
              </a:rPr>
              <a:t>Answer the following questions regarding personal decisions and beliefs.</a:t>
            </a:r>
            <a:endParaRPr lang="en-US" sz="2400" dirty="0">
              <a:solidFill>
                <a:schemeClr val="bg1"/>
              </a:solidFill>
            </a:endParaRPr>
          </a:p>
        </p:txBody>
      </p:sp>
      <p:pic>
        <p:nvPicPr>
          <p:cNvPr id="1027" name="Picture 3" descr="C:\Documents and Settings\myoder\Local Settings\Temporary Internet Files\Content.IE5\STYC2P6M\MCj04315120000[1].png"/>
          <p:cNvPicPr>
            <a:picLocks noChangeAspect="1" noChangeArrowheads="1"/>
          </p:cNvPicPr>
          <p:nvPr/>
        </p:nvPicPr>
        <p:blipFill>
          <a:blip r:embed="rId2" cstate="print"/>
          <a:srcRect/>
          <a:stretch>
            <a:fillRect/>
          </a:stretch>
        </p:blipFill>
        <p:spPr bwMode="auto">
          <a:xfrm>
            <a:off x="6553200" y="228600"/>
            <a:ext cx="1600200" cy="1600200"/>
          </a:xfrm>
          <a:prstGeom prst="rect">
            <a:avLst/>
          </a:prstGeom>
          <a:noFill/>
        </p:spPr>
      </p:pic>
      <p:sp>
        <p:nvSpPr>
          <p:cNvPr id="10" name="TextBox 9"/>
          <p:cNvSpPr txBox="1"/>
          <p:nvPr/>
        </p:nvSpPr>
        <p:spPr>
          <a:xfrm>
            <a:off x="381000" y="1828800"/>
            <a:ext cx="8305800" cy="4154984"/>
          </a:xfrm>
          <a:prstGeom prst="rect">
            <a:avLst/>
          </a:prstGeom>
          <a:noFill/>
        </p:spPr>
        <p:txBody>
          <a:bodyPr wrap="square" rtlCol="0">
            <a:spAutoFit/>
          </a:bodyPr>
          <a:lstStyle/>
          <a:p>
            <a:pPr marL="514350" indent="-514350">
              <a:buFont typeface="+mj-lt"/>
              <a:buAutoNum type="arabicPeriod"/>
            </a:pPr>
            <a:r>
              <a:rPr lang="en-US" sz="2400" dirty="0" smtClean="0"/>
              <a:t>Is there anything in your life that you are passionate about, enough so that you would risk your life to protect or save that passion from extinction?  If so, what is it?</a:t>
            </a:r>
          </a:p>
          <a:p>
            <a:pPr marL="514350" indent="-514350">
              <a:buFont typeface="+mj-lt"/>
              <a:buAutoNum type="arabicPeriod"/>
            </a:pPr>
            <a:r>
              <a:rPr lang="en-US" sz="2400" dirty="0" smtClean="0"/>
              <a:t>How often do you make spur-of-the-moment decisions without thinking about the future consequences?  Why?</a:t>
            </a:r>
          </a:p>
          <a:p>
            <a:pPr marL="514350" indent="-514350">
              <a:buFont typeface="+mj-lt"/>
              <a:buAutoNum type="arabicPeriod"/>
            </a:pPr>
            <a:r>
              <a:rPr lang="en-US" sz="2400" dirty="0" smtClean="0"/>
              <a:t>Which would you choose and why:</a:t>
            </a:r>
          </a:p>
          <a:p>
            <a:pPr marL="971550" lvl="1" indent="-514350">
              <a:buFont typeface="+mj-lt"/>
              <a:buAutoNum type="alphaLcParenR"/>
            </a:pPr>
            <a:r>
              <a:rPr lang="en-US" sz="2400" dirty="0" smtClean="0"/>
              <a:t>Being able to see, communicate with, and touch the person you loved most for one-hour and then never see or communicate with them again -or-</a:t>
            </a:r>
          </a:p>
          <a:p>
            <a:pPr marL="971550" lvl="1" indent="-514350">
              <a:buFont typeface="+mj-lt"/>
              <a:buAutoNum type="alphaLcParenR"/>
            </a:pPr>
            <a:r>
              <a:rPr lang="en-US" sz="2400" dirty="0" smtClean="0"/>
              <a:t>Forever be able to see the person you love most, but never be able to communicate with or touch them</a:t>
            </a:r>
            <a:endParaRPr lang="en-US" sz="24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19</TotalTime>
  <Words>120</Words>
  <Application>Microsoft Office PowerPoint</Application>
  <PresentationFormat>On-screen Show (4:3)</PresentationFormat>
  <Paragraphs>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Median</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3</cp:revision>
  <dcterms:created xsi:type="dcterms:W3CDTF">2010-03-30T12:03:10Z</dcterms:created>
  <dcterms:modified xsi:type="dcterms:W3CDTF">2011-04-22T12:40:38Z</dcterms:modified>
</cp:coreProperties>
</file>